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12" r:id="rId2"/>
    <p:sldId id="304" r:id="rId3"/>
    <p:sldId id="282" r:id="rId4"/>
    <p:sldId id="315" r:id="rId5"/>
    <p:sldId id="31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90191-792C-4130-B2C6-550BC289544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14A77-0FC8-4304-84F7-3D2AE3F8F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4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C67C1-995E-2182-E29B-CD22CDFD7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72F8D-A3EA-E7B2-26DF-DF14B4E44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83AC6-5F23-BFD3-1BF6-D16D5D6D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F1931-B667-C2BE-6CBB-60631EBC2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AA54-C215-05B7-6967-11434DD06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8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47B1-5054-E2D7-582D-45AAA3F5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D66E7-1370-3DA1-4492-A1F067E33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16FB7-B4E3-E4BA-C1AA-FB0B1D8F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8AFB2-1BBE-6D2E-A56B-F9CDFA8A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8ADE7-510B-809C-918D-BF7306B2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69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19EECE-4B57-8D0E-BDBB-3777F7DF6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B7CBE-68B9-0ADE-DE40-D17B9D053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865B8-55CA-37D2-C2EC-258B6899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A4BAB-1225-573F-1073-E921A81C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BFD07-0F3F-5E0B-57BC-D64B2E15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18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9571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23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2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518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DF295-72A8-2E95-0D4F-71BA730E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AC241-EE65-8474-6ED9-BB5DD0C7D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40893-A9F0-2070-BB79-71A19E1B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41315-1261-C697-1019-E17E8AA9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B9704-8BDC-CC41-F42D-3DE5E219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4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D909-A451-4CC2-D907-419481A0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BF561-B458-D293-DD44-F8D8A1B8C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5C24F-A06C-963E-10B1-0B6E0DE7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B2F25-AA0C-31D5-8CB2-0C40484C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4271-EC94-8DD2-3CE7-B72956F2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70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82EBD-C598-3D38-3AD5-B9F767A3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AAE7-BB3E-D7A0-B6DF-2A801320A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965CB-5EA8-8F73-310A-29BBE918A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6FCDB-B47F-5DA5-9A40-3A7318D43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28B3C-61CB-BB2D-6EE7-4EB4E965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96E6E-29F6-63E0-20C6-15CC371E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8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AA90-A6E9-150E-B4DE-AA387EB4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F95A8-BE78-0CC1-A9E3-CB5A1623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F7A2F-C361-5D3D-5009-76AE540DB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9198E9-5260-D181-F971-C9A1F3447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E7FAFB-C804-71CF-65DB-67FAF4079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37B0E-8B90-EA69-51D2-2C1D0AB2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7C9DA-8861-995D-F7E1-03AC4E02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52EB4-A207-5059-102B-EF22F967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9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236FE-2D42-A2BE-BE89-6931602F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5E2DF-4D4A-6E66-6976-8A28F62D5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D81BA-6F97-E5CD-4B02-23CB8EC0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D1239-86CC-6825-CF2D-C1D3466D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24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4A0B07-FFE4-94F6-7140-F06D7EBC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C2051-54FE-8798-EA6C-A05C274BE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40426-168D-E7E4-AF3D-43BAC39B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1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E1B9-06BD-8486-315C-7980A632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24ED0-3D15-C9BD-DA6B-BF3BCD08F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738AF-D0B9-4072-51D0-FCB1FCDD0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ACDEC-C678-310E-83B7-2BF4CDF4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3796C-08A1-9690-26B6-C91E173D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CEA4A-5226-F5A6-1DF7-BFA7769F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1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CE4E-3089-0314-6099-A2CFC73F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8DBBFB-BC70-DB95-ED73-8AC3461FA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AC30A-404F-DDF5-66D4-BCC112E62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E3B83-62BB-0DFA-959B-5891CA35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1F084-99DB-1C58-6454-27C28975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8DE52-AA69-8D8E-200D-EABBEF2BA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CF2AD8-BF51-12DE-5E7A-1E6F6F45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09103-9B41-3482-5EBC-6789BD6B4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D2E0C-E289-8E83-9970-CAE97C9B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19318-88EB-4000-953F-84F468917C7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DB74F-B73E-D0FC-A6D9-AAD482EB6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A6E72-C817-E4AE-8FE7-DC728415D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CCFF6-1167-438D-B916-EBB62F479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2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2025/05/20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Collect Data of Echo Data near BKK/VTBS as a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Starting code of taking flight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Arrange Echo data as a file organized by date.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of echo data that retrieve data as a map but the data will lose in some few days.</a:t>
            </a:r>
          </a:p>
          <a:p>
            <a:pPr>
              <a:buFont typeface="+mj-lt"/>
              <a:buAutoNum type="arabicPeriod"/>
            </a:pPr>
            <a:r>
              <a:rPr lang="en-US" dirty="0"/>
              <a:t>Save flight arrivals data as JSON file and TXT file for easy reading.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C67F8-F17B-0742-8CF6-1BFA9BAC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169" y="3364401"/>
            <a:ext cx="4126331" cy="2913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3590A7-9422-EF18-5AC2-DD20D617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50" y="2987520"/>
            <a:ext cx="3737181" cy="32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5D10-9126-0230-8C9E-E5AD92D1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0868-8193-4B93-7C2B-A87F5483C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Saving Flight Data can be saved only real-time flight.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Echo Data lost when past some period of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need to open the computer all the time to collect data because data need to be collect at real-time.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Some Flight data appears to be misunderstand                (Ex. Mistake of arrival and departures)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B2E53-F6CC-B4AF-09AB-56B878F58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50E10-0A3D-E47C-18B2-0A80F4D5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83" y="1822952"/>
            <a:ext cx="3825817" cy="25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6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how to take echo data all the time without opening computer all day long.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 of the lost of echo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Fixing code of taking flight data to get more accurate and precise.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Quantify qualitative weather avoidance decisions by pilots and air traffic controllers—such as measuring distance to weather echoes and deviations from flight paths.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Widescreen</PresentationFormat>
  <Paragraphs>22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Update progress 2025/05/20 By: Krit ittisomboon (クリット  イティソンブーン) (Hymn) (ヒム)</vt:lpstr>
      <vt:lpstr>Progress</vt:lpstr>
      <vt:lpstr>Result</vt:lpstr>
      <vt:lpstr>Problem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oOHymnKritOo .</dc:creator>
  <cp:lastModifiedBy>. oOHymnKritOo .</cp:lastModifiedBy>
  <cp:revision>1</cp:revision>
  <dcterms:created xsi:type="dcterms:W3CDTF">2025-06-22T16:45:39Z</dcterms:created>
  <dcterms:modified xsi:type="dcterms:W3CDTF">2025-06-22T16:46:16Z</dcterms:modified>
</cp:coreProperties>
</file>